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1"/>
  </p:sldMasterIdLst>
  <p:sldIdLst>
    <p:sldId id="267" r:id="rId2"/>
    <p:sldId id="264" r:id="rId3"/>
    <p:sldId id="257" r:id="rId4"/>
    <p:sldId id="263" r:id="rId5"/>
    <p:sldId id="266" r:id="rId6"/>
    <p:sldId id="261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A05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105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0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62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24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3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1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95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4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0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ln86.github.io/Zombie-apocalypse-game/index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hyperlink" Target="http://localhost:300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305" y="1842866"/>
            <a:ext cx="3339906" cy="33399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87263" y="5638074"/>
            <a:ext cx="5556738" cy="923330"/>
          </a:xfrm>
          <a:prstGeom prst="rect">
            <a:avLst/>
          </a:prstGeom>
          <a:solidFill>
            <a:schemeClr val="bg1">
              <a:alpha val="0"/>
            </a:schemeClr>
          </a:solidFill>
          <a:ln w="41275" cmpd="dbl">
            <a:solidFill>
              <a:schemeClr val="tx1"/>
            </a:solidFill>
          </a:ln>
          <a:effectLst>
            <a:glow rad="50800">
              <a:schemeClr val="tx1"/>
            </a:glow>
            <a:outerShdw blurRad="50800" dist="381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solidFill>
                  <a:srgbClr val="00B050"/>
                </a:solidFill>
                <a:latin typeface="Trajan Pro" panose="02020502050506020301" pitchFamily="18" charset="0"/>
              </a:rPr>
              <a:t>Radiologium</a:t>
            </a:r>
            <a:endParaRPr lang="en-US" sz="5400" dirty="0">
              <a:solidFill>
                <a:srgbClr val="00B050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84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7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1424">
              <a:srgbClr val="00B050">
                <a:lumMod val="73000"/>
              </a:srgbClr>
            </a:gs>
            <a:gs pos="27000">
              <a:srgbClr val="7AD6A3"/>
            </a:gs>
            <a:gs pos="90000">
              <a:srgbClr val="00B050">
                <a:alpha val="74000"/>
                <a:lumMod val="99000"/>
              </a:srgbClr>
            </a:gs>
            <a:gs pos="0">
              <a:srgbClr val="00B050"/>
            </a:gs>
            <a:gs pos="100000">
              <a:srgbClr val="00B050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365685" y="5052829"/>
            <a:ext cx="1630250" cy="6184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 smtClean="0">
              <a:latin typeface="Franklin Gothic Book" panose="020B0503020102020204" pitchFamily="34" charset="0"/>
              <a:ea typeface="Creepster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51320" y="704047"/>
            <a:ext cx="409355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>
            <a:spAutoFit/>
          </a:bodyPr>
          <a:lstStyle/>
          <a:p>
            <a:r>
              <a:rPr lang="en-US" sz="4000" u="sng" dirty="0" err="1">
                <a:latin typeface="Trajan Pro" panose="02020502050506020301" pitchFamily="18" charset="0"/>
              </a:rPr>
              <a:t>Radiologium</a:t>
            </a:r>
            <a:endParaRPr lang="en-US" sz="4000" u="sng" dirty="0">
              <a:latin typeface="Trajan Pro" panose="02020502050506020301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80810" y="2744505"/>
            <a:ext cx="30639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Social Media Logins 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Local Login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Local Signup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Logout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Delete Account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Display Tracks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Update local profile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Lesson Node (20%)</a:t>
            </a:r>
          </a:p>
        </p:txBody>
      </p:sp>
      <p:sp>
        <p:nvSpPr>
          <p:cNvPr id="6" name="Rectangle 5"/>
          <p:cNvSpPr/>
          <p:nvPr/>
        </p:nvSpPr>
        <p:spPr>
          <a:xfrm>
            <a:off x="4551320" y="1864464"/>
            <a:ext cx="4055469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Trajan Pro" panose="02020502050506020301" pitchFamily="18" charset="0"/>
              </a:rPr>
              <a:t>MVP Basic Features</a:t>
            </a:r>
            <a:endParaRPr lang="en-US" sz="2800" dirty="0">
              <a:solidFill>
                <a:srgbClr val="0070C0"/>
              </a:solidFill>
              <a:latin typeface="Trajan Pro" panose="02020502050506020301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414" y="1865769"/>
            <a:ext cx="3339906" cy="333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3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12874" y="559742"/>
            <a:ext cx="10396025" cy="143490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u="sng" dirty="0" smtClean="0">
                <a:latin typeface="Copperplate Gothic Bold" panose="020E0705020206020404" pitchFamily="34" charset="0"/>
                <a:ea typeface="Creepster" panose="02000000000000000000" pitchFamily="2" charset="0"/>
              </a:rPr>
              <a:t>Problems Encountered</a:t>
            </a:r>
            <a:endParaRPr lang="en-US" sz="6000" b="1" u="sng" dirty="0">
              <a:latin typeface="Copperplate Gothic Bold" panose="020E0705020206020404" pitchFamily="34" charset="0"/>
              <a:ea typeface="Creepster" panose="02000000000000000000" pitchFamily="2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562286"/>
              </p:ext>
            </p:extLst>
          </p:nvPr>
        </p:nvGraphicFramePr>
        <p:xfrm>
          <a:off x="1989797" y="1994645"/>
          <a:ext cx="8128000" cy="4766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/>
              </a:tblGrid>
              <a:tr h="742664">
                <a:tc>
                  <a:txBody>
                    <a:bodyPr/>
                    <a:lstStyle/>
                    <a:p>
                      <a:pPr marL="571500" indent="-57150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360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Mongoose</a:t>
                      </a:r>
                      <a:r>
                        <a:rPr lang="en-US" sz="3600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 Update</a:t>
                      </a:r>
                      <a:endParaRPr lang="en-US" sz="3600" dirty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/>
                </a:tc>
              </a:tr>
              <a:tr h="980408">
                <a:tc>
                  <a:txBody>
                    <a:bodyPr/>
                    <a:lstStyle/>
                    <a:p>
                      <a:pPr marL="571500" marR="0" indent="-5715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App.js,</a:t>
                      </a: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 passport, Router, Controller, callback functions</a:t>
                      </a:r>
                      <a:endParaRPr lang="en-US" sz="3600" b="1" dirty="0" smtClean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2664">
                <a:tc>
                  <a:txBody>
                    <a:bodyPr/>
                    <a:lstStyle/>
                    <a:p>
                      <a:pPr marL="571500" marR="0" indent="-5715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Back-end--Front-end  </a:t>
                      </a: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+ referencing from other database tables + </a:t>
                      </a: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validation </a:t>
                      </a:r>
                      <a:endParaRPr lang="en-US" sz="3600" b="1" dirty="0" smtClean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60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urved Connector 15"/>
          <p:cNvCxnSpPr/>
          <p:nvPr/>
        </p:nvCxnSpPr>
        <p:spPr>
          <a:xfrm rot="5400000" flipH="1" flipV="1">
            <a:off x="1561514" y="1420838"/>
            <a:ext cx="5584873" cy="4065563"/>
          </a:xfrm>
          <a:prstGeom prst="curvedConnector3">
            <a:avLst>
              <a:gd name="adj1" fmla="val 19019"/>
            </a:avLst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29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794161" y="2388542"/>
            <a:ext cx="1630250" cy="6184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 smtClean="0">
              <a:latin typeface="Franklin Gothic Book" panose="020B0503020102020204" pitchFamily="34" charset="0"/>
              <a:ea typeface="Creepster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39" y="-9243"/>
            <a:ext cx="6210795" cy="68672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81205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95003"/>
            <a:ext cx="5854535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08757" y="4190010"/>
            <a:ext cx="1876303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8757" y="5142016"/>
            <a:ext cx="2889662" cy="65314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urved Connector 12"/>
          <p:cNvCxnSpPr/>
          <p:nvPr/>
        </p:nvCxnSpPr>
        <p:spPr>
          <a:xfrm rot="5400000">
            <a:off x="193368" y="1719348"/>
            <a:ext cx="3532614" cy="1187042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5400000" flipH="1" flipV="1">
            <a:off x="1368088" y="2618360"/>
            <a:ext cx="5002581" cy="858985"/>
          </a:xfrm>
          <a:prstGeom prst="curvedConnector3">
            <a:avLst>
              <a:gd name="adj1" fmla="val -2699"/>
            </a:avLst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280204" y="1432956"/>
            <a:ext cx="2483787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88260" y="3684716"/>
            <a:ext cx="5788945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urved Connector 28"/>
          <p:cNvCxnSpPr/>
          <p:nvPr/>
        </p:nvCxnSpPr>
        <p:spPr>
          <a:xfrm flipV="1">
            <a:off x="2327564" y="3856908"/>
            <a:ext cx="3944862" cy="505294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45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hlinkClick r:id="rId3"/>
          </p:cNvPr>
          <p:cNvSpPr txBox="1">
            <a:spLocks/>
          </p:cNvSpPr>
          <p:nvPr/>
        </p:nvSpPr>
        <p:spPr>
          <a:xfrm>
            <a:off x="883919" y="2686929"/>
            <a:ext cx="10735993" cy="1195755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u="sng" dirty="0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Go to </a:t>
            </a:r>
            <a:r>
              <a:rPr lang="en-US" sz="6000" b="1" u="sng" dirty="0" err="1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radiologium</a:t>
            </a:r>
            <a:r>
              <a:rPr lang="en-US" sz="6000" b="1" u="sng" dirty="0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 site</a:t>
            </a:r>
            <a:endParaRPr lang="en-US" sz="6000" b="1" u="sng" dirty="0">
              <a:solidFill>
                <a:schemeClr val="tx1">
                  <a:alpha val="93000"/>
                </a:schemeClr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Trajan Pro" panose="02020502050506020301" pitchFamily="18" charset="0"/>
              <a:ea typeface="Creepster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229" y="323555"/>
            <a:ext cx="1567375" cy="15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7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465</TotalTime>
  <Words>54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Copperplate Gothic Bold</vt:lpstr>
      <vt:lpstr>Creepster</vt:lpstr>
      <vt:lpstr>Franklin Gothic Book</vt:lpstr>
      <vt:lpstr>Trajan Pro</vt:lpstr>
      <vt:lpstr>Verdana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Apocalypse</dc:title>
  <dc:creator>Elnathan</dc:creator>
  <cp:lastModifiedBy>Elnathan</cp:lastModifiedBy>
  <cp:revision>38</cp:revision>
  <dcterms:created xsi:type="dcterms:W3CDTF">2017-05-26T06:46:58Z</dcterms:created>
  <dcterms:modified xsi:type="dcterms:W3CDTF">2017-06-23T07:48:13Z</dcterms:modified>
</cp:coreProperties>
</file>

<file path=docProps/thumbnail.jpeg>
</file>